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Noto Sans TC" panose="020B0604020202020204" charset="-128"/>
      <p:regular r:id="rId11"/>
    </p:embeddedFont>
    <p:embeddedFont>
      <p:font typeface="Sora" panose="020B0604020202020204" charset="0"/>
      <p:regular r:id="rId12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8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725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288858"/>
            <a:ext cx="4869180" cy="3651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050488"/>
            <a:ext cx="7415927" cy="425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97B8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ĐỀ XUẤT THỂ LOẠI ÂM NHẠC ĐỐI VỚI NGƯỜI DÙNG</a:t>
            </a:r>
            <a:endParaRPr lang="en-US" sz="6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864037" y="5679400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vi-VN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đ</a:t>
            </a: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ề xuất thể loại nhạc giúp người dùng khám phá âm nhạc mới phù hợp với sở thích của họ.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864037" y="6765608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6E7241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89886" y="6914317"/>
            <a:ext cx="14323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NN</a:t>
            </a:r>
            <a:endParaRPr lang="en-US" sz="750" dirty="0"/>
          </a:p>
        </p:txBody>
      </p:sp>
      <p:sp>
        <p:nvSpPr>
          <p:cNvPr id="8" name="Text 4"/>
          <p:cNvSpPr/>
          <p:nvPr/>
        </p:nvSpPr>
        <p:spPr>
          <a:xfrm>
            <a:off x="1382316" y="6747153"/>
            <a:ext cx="2680930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Nguyen  Nhung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4220" y="151856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6000" dirty="0">
                <a:solidFill>
                  <a:srgbClr val="97B8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Tìm data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800" dirty="0">
                <a:solidFill>
                  <a:srgbClr val="97B8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Thông tin bài hát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61926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Tên bài hát, Thể loại (Genre)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623929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800" dirty="0">
                <a:solidFill>
                  <a:srgbClr val="97B8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Dữ liệu người dùng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23929" y="461926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800" dirty="0" err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Sở</a:t>
            </a: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thích</a:t>
            </a: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cá</a:t>
            </a: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nhân</a:t>
            </a: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Hành</a:t>
            </a: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vi </a:t>
            </a:r>
            <a:r>
              <a:rPr lang="en-US" sz="2800" dirty="0" err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tương</a:t>
            </a: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tác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280" y="308610"/>
            <a:ext cx="3291840" cy="2468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4483656"/>
            <a:ext cx="661225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Cách thu thập dữ liệu</a:t>
            </a:r>
            <a:endParaRPr lang="en-US" sz="4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864037" y="590311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6" name="Text 2"/>
          <p:cNvSpPr/>
          <p:nvPr/>
        </p:nvSpPr>
        <p:spPr>
          <a:xfrm>
            <a:off x="1063347" y="5995630"/>
            <a:ext cx="15668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3"/>
          <p:cNvSpPr/>
          <p:nvPr/>
        </p:nvSpPr>
        <p:spPr>
          <a:xfrm>
            <a:off x="1666280" y="590311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Sử </a:t>
            </a:r>
            <a:r>
              <a:rPr lang="en-US" sz="2800" dirty="0" err="1">
                <a:solidFill>
                  <a:srgbClr val="E0D6DE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 API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666280" y="6436995"/>
            <a:ext cx="55255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Spotify API, Last.fm API, Deezer API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7438668" y="590311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7600950" y="5995630"/>
            <a:ext cx="23074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8240911" y="590311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Web Scraping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8240911" y="6436995"/>
            <a:ext cx="55255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MusicBrainz, AllMusic, Wikipedia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288858"/>
            <a:ext cx="4869180" cy="3651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76819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Phương án đề xuất</a:t>
            </a:r>
            <a:endParaRPr lang="en-US" sz="4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864037" y="1910001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6" name="Text 2"/>
          <p:cNvSpPr/>
          <p:nvPr/>
        </p:nvSpPr>
        <p:spPr>
          <a:xfrm>
            <a:off x="1110853" y="2156817"/>
            <a:ext cx="380619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Content-based Filtering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110853" y="2690693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Lọc nội dung dựa trên sở thích của người dùng.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864037" y="3579376"/>
            <a:ext cx="7415927" cy="1817608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1110853" y="382619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Mã hóa thể loại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110853" y="4360069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Chuyển thể loại nhạc thành vector one-hot encoding hoặc sử dụng các phương pháp nhúng (embedding).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864037" y="5643801"/>
            <a:ext cx="7415927" cy="1817608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</p:sp>
      <p:sp>
        <p:nvSpPr>
          <p:cNvPr id="12" name="Text 8"/>
          <p:cNvSpPr/>
          <p:nvPr/>
        </p:nvSpPr>
        <p:spPr>
          <a:xfrm>
            <a:off x="1110853" y="5890617"/>
            <a:ext cx="346900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vi-VN" sz="2400" kern="100" dirty="0" err="1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Vector</a:t>
            </a:r>
            <a:r>
              <a:rPr lang="vi-VN" sz="2400" kern="10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hóa tên bài hát</a:t>
            </a:r>
            <a:endParaRPr lang="en-US" sz="24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28253" y="6474837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vi-VN" sz="2400" kern="1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</a:t>
            </a:r>
            <a:r>
              <a:rPr lang="vi-VN" sz="2400" kern="10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ác kỹ thuật: TF-IDF hoặc Word2Vec để biến đổi tên bài hát thành </a:t>
            </a:r>
            <a:r>
              <a:rPr lang="vi-VN" sz="2400" kern="100" dirty="0" err="1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vector</a:t>
            </a:r>
            <a:endParaRPr lang="vi-VN" sz="2400" kern="100" dirty="0">
              <a:solidFill>
                <a:schemeClr val="bg2">
                  <a:lumMod val="90000"/>
                </a:schemeClr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288858"/>
            <a:ext cx="4869180" cy="3651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602819"/>
            <a:ext cx="664380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2800" dirty="0">
                <a:solidFill>
                  <a:srgbClr val="97B8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Tạo hồ sơ người dùng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1219081" y="2744629"/>
            <a:ext cx="30480" cy="3882033"/>
          </a:xfrm>
          <a:prstGeom prst="roundRect">
            <a:avLst>
              <a:gd name="adj" fmla="val 121500"/>
            </a:avLst>
          </a:prstGeom>
          <a:solidFill>
            <a:srgbClr val="3F3F44"/>
          </a:solidFill>
          <a:ln/>
        </p:spPr>
      </p:sp>
      <p:sp>
        <p:nvSpPr>
          <p:cNvPr id="6" name="Shape 2"/>
          <p:cNvSpPr/>
          <p:nvPr/>
        </p:nvSpPr>
        <p:spPr>
          <a:xfrm>
            <a:off x="1481554" y="3284696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3F3F44"/>
          </a:solidFill>
          <a:ln/>
        </p:spPr>
      </p:sp>
      <p:sp>
        <p:nvSpPr>
          <p:cNvPr id="7" name="Shape 3"/>
          <p:cNvSpPr/>
          <p:nvPr/>
        </p:nvSpPr>
        <p:spPr>
          <a:xfrm>
            <a:off x="956608" y="302228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8" name="Text 4"/>
          <p:cNvSpPr/>
          <p:nvPr/>
        </p:nvSpPr>
        <p:spPr>
          <a:xfrm>
            <a:off x="1155918" y="3114794"/>
            <a:ext cx="15668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1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592110" y="29914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Phân tích sở thích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592110" y="3525322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Tổng hợp thông tin về thể loại, ca sĩ mà người dùng đã thích hoặc nghe nhiều nhất.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1481554" y="5349121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3F3F44"/>
          </a:solidFill>
          <a:ln/>
        </p:spPr>
      </p:sp>
      <p:sp>
        <p:nvSpPr>
          <p:cNvPr id="12" name="Shape 8"/>
          <p:cNvSpPr/>
          <p:nvPr/>
        </p:nvSpPr>
        <p:spPr>
          <a:xfrm>
            <a:off x="956608" y="508670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1118890" y="5179219"/>
            <a:ext cx="23074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2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2592110" y="5055870"/>
            <a:ext cx="385655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Xây dựng vector sở thích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2592110" y="5589746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Biểu diễn sở thích người dùng dưới dạng một vector.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601" y="-18037"/>
            <a:ext cx="14630400" cy="29838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234" y="468333"/>
            <a:ext cx="5806440" cy="29032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5462" y="3640217"/>
            <a:ext cx="7403544" cy="745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2800" dirty="0">
                <a:solidFill>
                  <a:srgbClr val="97B8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Tính toán độ tương đồng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62" y="4744164"/>
            <a:ext cx="6479738" cy="95476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74063" y="6056948"/>
            <a:ext cx="3672959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So sánh với thể loại nhạc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1074063" y="6572964"/>
            <a:ext cx="6002536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Tính toán độ tương đồng giữa hồ sơ sở thích của người dùng với các thể loại nhạc.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744164"/>
            <a:ext cx="6479738" cy="95476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553801" y="6056948"/>
            <a:ext cx="2983825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Xếp hạng thể loại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7553801" y="6572964"/>
            <a:ext cx="6002536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Sắp xếp các thể loại nhạc theo độ tương đồng với hồ sơ người dùng.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729" y="2264569"/>
            <a:ext cx="4868942" cy="37004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2449830"/>
            <a:ext cx="643818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2800" dirty="0">
                <a:solidFill>
                  <a:srgbClr val="97B8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Đề xuất thể loại nhạc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3591639"/>
            <a:ext cx="617220" cy="6172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445567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Lựa chọn thể loại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864037" y="498955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Dựa trên kết quả xếp hạng, đề xuất một hoặc nhiều thể loại nhạc phù hợp nhất.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288858"/>
            <a:ext cx="4869180" cy="3651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954133" y="2592110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Lợi ích của phương pháp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864037" y="4505444"/>
            <a:ext cx="7415927" cy="1132046"/>
          </a:xfrm>
          <a:prstGeom prst="roundRect">
            <a:avLst>
              <a:gd name="adj" fmla="val 3271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79277" y="4520684"/>
            <a:ext cx="809962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26927" y="467641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Cá nhân hóa cao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3591997" y="4676418"/>
            <a:ext cx="19600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Đơn giản và hiệu quả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053257" y="467641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Dễ triển khai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300</Words>
  <Application>Microsoft Office PowerPoint</Application>
  <PresentationFormat>Custom</PresentationFormat>
  <Paragraphs>50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Times New Roman</vt:lpstr>
      <vt:lpstr>Noto Sans TC</vt:lpstr>
      <vt:lpstr>Arial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Nhung Nguyen</cp:lastModifiedBy>
  <cp:revision>2</cp:revision>
  <dcterms:created xsi:type="dcterms:W3CDTF">2024-08-31T03:00:39Z</dcterms:created>
  <dcterms:modified xsi:type="dcterms:W3CDTF">2024-08-31T03:41:09Z</dcterms:modified>
</cp:coreProperties>
</file>